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2"/>
  </p:notesMasterIdLst>
  <p:sldIdLst>
    <p:sldId id="256" r:id="rId2"/>
    <p:sldId id="303" r:id="rId3"/>
    <p:sldId id="304" r:id="rId4"/>
    <p:sldId id="305" r:id="rId5"/>
    <p:sldId id="306" r:id="rId6"/>
    <p:sldId id="30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4E5619-1E97-4652-A562-A386686F8430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4F0D0B-5194-46B8-B6DA-DA28245A0A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21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0D0B-5194-46B8-B6DA-DA28245A0AE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988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0D0B-5194-46B8-B6DA-DA28245A0AEA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873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F0D0B-5194-46B8-B6DA-DA28245A0AEA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57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465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61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23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40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745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30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746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160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870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41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2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FB8E-856A-4D17-85A5-66ACCA71ECAA}" type="datetimeFigureOut">
              <a:rPr lang="ar-SA" smtClean="0"/>
              <a:t>17/03/1442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78489-3DAE-4640-9B86-D027C14E215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785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938213"/>
            <a:ext cx="38862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71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7725"/>
            <a:ext cx="6858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2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981075"/>
            <a:ext cx="69056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1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252538"/>
            <a:ext cx="68389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09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000125"/>
            <a:ext cx="68103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5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76300"/>
            <a:ext cx="69056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450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885825"/>
            <a:ext cx="6867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61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938213"/>
            <a:ext cx="68770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25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966788"/>
            <a:ext cx="68770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10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76313"/>
            <a:ext cx="68484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79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919163"/>
            <a:ext cx="68389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4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38163"/>
            <a:ext cx="38766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56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38213"/>
            <a:ext cx="68961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1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7725"/>
            <a:ext cx="6858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04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938213"/>
            <a:ext cx="68294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7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38213"/>
            <a:ext cx="69342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38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47725"/>
            <a:ext cx="68865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681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962025"/>
            <a:ext cx="68294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734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90625"/>
            <a:ext cx="68675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091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076325"/>
            <a:ext cx="68675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37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890588"/>
            <a:ext cx="68770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37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828675"/>
            <a:ext cx="68865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009650"/>
            <a:ext cx="30289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914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019175"/>
            <a:ext cx="68770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565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885825"/>
            <a:ext cx="68103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966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42963"/>
            <a:ext cx="69151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176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2488"/>
            <a:ext cx="6858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33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928688"/>
            <a:ext cx="68103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398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47763"/>
            <a:ext cx="68770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1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00113"/>
            <a:ext cx="68008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740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4438"/>
            <a:ext cx="69342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760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42988"/>
            <a:ext cx="69437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588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14400"/>
            <a:ext cx="66198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4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00125"/>
            <a:ext cx="3429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35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319213"/>
            <a:ext cx="694372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428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019175"/>
            <a:ext cx="69437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874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81063"/>
            <a:ext cx="68961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2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952500"/>
            <a:ext cx="70389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05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857250"/>
            <a:ext cx="69437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6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952500"/>
            <a:ext cx="69056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18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885825"/>
            <a:ext cx="68484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95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81088"/>
            <a:ext cx="68865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313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219200"/>
            <a:ext cx="68770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33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7763"/>
            <a:ext cx="6858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6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252538"/>
            <a:ext cx="2943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885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07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91725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6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028700"/>
            <a:ext cx="68770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48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919163"/>
            <a:ext cx="68484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02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00113"/>
            <a:ext cx="67818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7140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</Words>
  <Application>Microsoft Office PowerPoint</Application>
  <PresentationFormat>عرض على الشاشة (3:4)‏</PresentationFormat>
  <Paragraphs>3</Paragraphs>
  <Slides>50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50</vt:i4>
      </vt:variant>
    </vt:vector>
  </HeadingPairs>
  <TitlesOfParts>
    <vt:vector size="5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11</cp:revision>
  <dcterms:created xsi:type="dcterms:W3CDTF">2020-11-02T12:08:01Z</dcterms:created>
  <dcterms:modified xsi:type="dcterms:W3CDTF">2020-11-02T15:12:36Z</dcterms:modified>
</cp:coreProperties>
</file>